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22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954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46988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069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74532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813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782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72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0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00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55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7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03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873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35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251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8/8/2024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31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  <p:sldLayoutId id="2147483773" r:id="rId13"/>
    <p:sldLayoutId id="2147483774" r:id="rId14"/>
    <p:sldLayoutId id="2147483775" r:id="rId15"/>
    <p:sldLayoutId id="21474837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muhammadehsan000/olympic-historical-dataset-1896-2020?select=Olympic_Athlete_Bio.csv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Number One Gold Medal">
            <a:extLst>
              <a:ext uri="{FF2B5EF4-FFF2-40B4-BE49-F238E27FC236}">
                <a16:creationId xmlns:a16="http://schemas.microsoft.com/office/drawing/2014/main" id="{7B0AF19A-9D44-C7D1-8F12-A8975B31AA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2" y="0"/>
            <a:ext cx="12192002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0321E4-45F1-635B-D632-FA404BF819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18" y="-677311"/>
            <a:ext cx="4953000" cy="2627548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400" dirty="0">
                <a:solidFill>
                  <a:schemeClr val="tx1"/>
                </a:solidFill>
              </a:rPr>
              <a:t>Historical Summer Olympic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2D766-7B0F-F5BC-43E7-7E62CA62A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791" y="2083626"/>
            <a:ext cx="2802620" cy="121157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By: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Julian Kim, Brandon Hayes, Fei Meng, and Rosa Munoz</a:t>
            </a:r>
          </a:p>
        </p:txBody>
      </p:sp>
    </p:spTree>
    <p:extLst>
      <p:ext uri="{BB962C8B-B14F-4D97-AF65-F5344CB8AC3E}">
        <p14:creationId xmlns:p14="http://schemas.microsoft.com/office/powerpoint/2010/main" val="378402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50281-C8C8-FD58-D7C9-89C068494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has the addition of new countries affected the Olympics?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A5A2C-5602-E4FB-E345-AA41C3412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046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AB0B9-F68A-06E7-50EF-3F7A16430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has the addition of new events affected the Olympics?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8D00A-DC01-0776-647D-D42BB929D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197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8927E-D75B-DE32-5C38-3CFD1323E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Have there been more female athletes added over time?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BCC2B-487A-D0C2-CA3B-D74D55977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30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AC509-ADB9-C6E0-70C6-F820B7955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047" y="609600"/>
            <a:ext cx="6487955" cy="13208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References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4" name="Picture 13" descr="Glasses on top of a book">
            <a:extLst>
              <a:ext uri="{FF2B5EF4-FFF2-40B4-BE49-F238E27FC236}">
                <a16:creationId xmlns:a16="http://schemas.microsoft.com/office/drawing/2014/main" id="{E0A3C90D-33A8-BB48-89D8-116A3EF2827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24163" r="49495" b="-1"/>
          <a:stretch/>
        </p:blipFill>
        <p:spPr>
          <a:xfrm>
            <a:off x="20" y="10"/>
            <a:ext cx="2734036" cy="6876278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842596" y="6858000"/>
                </a:lnTo>
                <a:lnTo>
                  <a:pt x="0" y="1191846"/>
                </a:lnTo>
                <a:close/>
              </a:path>
            </a:pathLst>
          </a:custGeom>
        </p:spPr>
      </p:pic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518E5A25-92C5-4F27-8E26-0AAAB0CDC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1191846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E6E88-3E2A-A34D-0E56-29626E46A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47" y="1763487"/>
            <a:ext cx="6487955" cy="4277876"/>
          </a:xfr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https://www.kaggle.com/datasets/muhammadehsan000/olympic-historical-dataset-1896-2020?select=Olympic_Athlete_Bio.csv</a:t>
            </a:r>
            <a:endParaRPr lang="en-US" dirty="0"/>
          </a:p>
          <a:p>
            <a:pPr lvl="1"/>
            <a:r>
              <a:rPr lang="en-US" dirty="0"/>
              <a:t>Olympic_Athlete_Bio.csv</a:t>
            </a:r>
          </a:p>
          <a:p>
            <a:pPr lvl="1"/>
            <a:r>
              <a:rPr lang="en-US" dirty="0"/>
              <a:t>Olympic_Athlete_Event_Results.csv</a:t>
            </a:r>
          </a:p>
          <a:p>
            <a:pPr lvl="1"/>
            <a:r>
              <a:rPr lang="en-US" dirty="0"/>
              <a:t>Olympic_Games_Medal_Tally.csv</a:t>
            </a:r>
          </a:p>
          <a:p>
            <a:pPr lvl="1"/>
            <a:r>
              <a:rPr lang="en-US" dirty="0"/>
              <a:t>Olympic_Results.csv</a:t>
            </a:r>
          </a:p>
          <a:p>
            <a:pPr lvl="1"/>
            <a:r>
              <a:rPr lang="en-US" dirty="0"/>
              <a:t>Olympics_Country.csv</a:t>
            </a:r>
          </a:p>
          <a:p>
            <a:pPr lvl="1"/>
            <a:r>
              <a:rPr lang="en-US" dirty="0"/>
              <a:t>Olympics_Games.csv</a:t>
            </a:r>
          </a:p>
        </p:txBody>
      </p:sp>
    </p:spTree>
    <p:extLst>
      <p:ext uri="{BB962C8B-B14F-4D97-AF65-F5344CB8AC3E}">
        <p14:creationId xmlns:p14="http://schemas.microsoft.com/office/powerpoint/2010/main" val="32313607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1">
      <a:dk1>
        <a:srgbClr val="000000"/>
      </a:dk1>
      <a:lt1>
        <a:sysClr val="window" lastClr="FFFFFF"/>
      </a:lt1>
      <a:dk2>
        <a:srgbClr val="2C3C43"/>
      </a:dk2>
      <a:lt2>
        <a:srgbClr val="EBEBEB"/>
      </a:lt2>
      <a:accent1>
        <a:srgbClr val="E6B91E"/>
      </a:accent1>
      <a:accent2>
        <a:srgbClr val="D8D8D8"/>
      </a:accent2>
      <a:accent3>
        <a:srgbClr val="C7783D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00"/>
      </a:hlink>
      <a:folHlink>
        <a:srgbClr val="00000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43</TotalTime>
  <Words>114</Words>
  <Application>Microsoft Office PowerPoint</Application>
  <PresentationFormat>Widescreen</PresentationFormat>
  <Paragraphs>14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Facet</vt:lpstr>
      <vt:lpstr>Historical Summer Olympic Analysis</vt:lpstr>
      <vt:lpstr>How has the addition of new countries affected the Olympics?</vt:lpstr>
      <vt:lpstr>How has the addition of new events affected the Olympics?</vt:lpstr>
      <vt:lpstr>Have there been more female athletes added over time?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Karen Hayes</dc:creator>
  <cp:lastModifiedBy>Karen Hayes</cp:lastModifiedBy>
  <cp:revision>1</cp:revision>
  <dcterms:created xsi:type="dcterms:W3CDTF">2024-08-08T23:33:29Z</dcterms:created>
  <dcterms:modified xsi:type="dcterms:W3CDTF">2024-08-09T00:17:19Z</dcterms:modified>
</cp:coreProperties>
</file>

<file path=docProps/thumbnail.jpeg>
</file>